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618" r:id="rId3"/>
    <p:sldId id="626" r:id="rId4"/>
    <p:sldId id="627" r:id="rId5"/>
    <p:sldId id="622" r:id="rId6"/>
    <p:sldId id="623" r:id="rId7"/>
    <p:sldId id="606" r:id="rId8"/>
    <p:sldId id="633" r:id="rId9"/>
    <p:sldId id="634" r:id="rId10"/>
    <p:sldId id="635" r:id="rId11"/>
    <p:sldId id="636" r:id="rId12"/>
    <p:sldId id="637" r:id="rId13"/>
    <p:sldId id="638" r:id="rId14"/>
    <p:sldId id="301" r:id="rId15"/>
    <p:sldId id="632" r:id="rId16"/>
    <p:sldId id="318" r:id="rId17"/>
    <p:sldId id="321" r:id="rId18"/>
    <p:sldId id="63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E591CE-223E-40B3-8D65-2C0F0A8EC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52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IN" smtClean="0"/>
              <a:t>19-08-2017</a:t>
            </a:r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CBF8B8-B47A-4E4A-BE85-5298A5F543B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1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7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301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00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357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089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227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136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066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F8B8-B47A-4E4A-BE85-5298A5F543BD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702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0C3-7BD5-4463-A361-A21D5604329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3305-15A3-4F1D-B067-0B4467527AC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F62B-E538-40FE-B01F-26697BFD6EF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72206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C77C-4B34-4328-876F-7D25B66BCC2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3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17CD-1BC9-418B-860F-828A45727A1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4C98-3253-414A-89F8-25A73E07ADA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DE9-1E41-465A-BE2A-CAD3BE61847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D-9E9F-40B9-9F30-2A999BB9C84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CC0D-F72E-4E2F-8ED9-E473743ED1A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4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4C9E-FC14-4070-A0F9-3375849A95F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917C-281F-46D1-9A55-1916CF0B07E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9B00-756B-4C64-887D-65545BA1CB8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2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FD68-3358-4493-A715-DFC3C7724E1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0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A2DD-11FF-455B-A7BD-AC56AC78D16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9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3C3E-70CE-4F81-AD3E-5CD573E6F61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34F-73BE-4C48-A3C0-E035EFCDE6F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13BF-9705-4C3A-BBFB-926AD168C27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D7E6-8D71-450E-971F-32A6878D2D8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1A0C-50C1-498B-8AF0-7B41FF1DCDE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CCB2-435E-492E-A095-2DEBAAA34E5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9EC-C7BC-49F7-8F70-6764B14906D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AFD8-A63D-47E5-9B8A-0CCDC160CAC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DD27-D7EB-41B1-88A4-0BCBF958E54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BA8F-C745-453D-AD1D-89FD9C63AAA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13-11-2017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C84A-A949-41B2-9111-C80DE7133FD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eerabhadra@janaagraha.org" TargetMode="External"/><Relationship Id="rId2" Type="http://schemas.openxmlformats.org/officeDocument/2006/relationships/hyperlink" Target="mailto:manjugowda@janaagraha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www.janaagraha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75" y="1106790"/>
            <a:ext cx="6678899" cy="2495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095" y="4314473"/>
            <a:ext cx="92355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/>
              <a:t>Ward 12 Shettihalli| </a:t>
            </a:r>
            <a:r>
              <a:rPr lang="en-US" altLang="en-US" sz="4000" b="1" dirty="0"/>
              <a:t>Ward </a:t>
            </a:r>
            <a:r>
              <a:rPr lang="en-US" altLang="en-US" sz="4000" b="1" dirty="0" smtClean="0"/>
              <a:t>Sabha</a:t>
            </a:r>
          </a:p>
          <a:p>
            <a:pPr algn="ctr"/>
            <a:r>
              <a:rPr lang="en-US" sz="3600" b="1" dirty="0"/>
              <a:t>04 </a:t>
            </a:r>
            <a:r>
              <a:rPr lang="en-US" sz="3600" b="1" dirty="0" smtClean="0"/>
              <a:t>November</a:t>
            </a:r>
            <a:r>
              <a:rPr lang="en-IN" sz="3600" b="1" dirty="0" smtClean="0"/>
              <a:t> </a:t>
            </a:r>
            <a:r>
              <a:rPr lang="en-US" sz="36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202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8634"/>
              </p:ext>
            </p:extLst>
          </p:nvPr>
        </p:nvGraphicFramePr>
        <p:xfrm>
          <a:off x="100253" y="1407397"/>
          <a:ext cx="11990147" cy="509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91822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0303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Desilting of Existing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1st, 2nd, 3rd, 4th, 5th, 6th Cross, 1st Main,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will start on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6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Desilting of Existing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Babanna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will start on 31</a:t>
                      </a:r>
                      <a:r>
                        <a:rPr lang="en-IN" sz="1500" b="0" i="0" u="none" strike="noStrike" baseline="3000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0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Jana Snehi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Desilting of Existing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Meddarahalli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will start on 31</a:t>
                      </a:r>
                      <a:r>
                        <a:rPr lang="en-IN" sz="1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8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Covering Slabs for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1st, 2nd, 3rd, 4th, 5th, 6th Cross, 1st Main,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UGD work is completed, we will build box type drain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61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Street Name Boards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1st, 2nd, 3rd, 4th, 5th, 6th Cross, 1st Main,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 location will be identified by public and officials, Activity will be taken up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Agency : BBMP Works</a:t>
            </a:r>
          </a:p>
          <a:p>
            <a:r>
              <a:rPr lang="en-US" sz="2000" b="1" smtClean="0"/>
              <a:t>Contact Person : Suresh Devathraj</a:t>
            </a:r>
          </a:p>
          <a:p>
            <a:r>
              <a:rPr lang="en-US" sz="2000" b="1" smtClean="0"/>
              <a:t>Contact Details : 9448421920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81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21834"/>
              </p:ext>
            </p:extLst>
          </p:nvPr>
        </p:nvGraphicFramePr>
        <p:xfrm>
          <a:off x="88964" y="1184658"/>
          <a:ext cx="11990147" cy="524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91822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95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Jana Snehi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Street Name Boards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Meddarahalli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 location will be identified by public and officials, Activity will be taken up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12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Cross, 1st Main Junction, Paschim 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Suresh Devathraj: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is in process. RWA members to give location for CCTV wherever required we will provide them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7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Cross End,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Suresh Devathraj: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Tender is in process. RWA members to give location for CCTV wherever required we will provide them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2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V Enclave RWA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Surveillance Cameras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3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Cross L V enclave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Suresh Devathraj: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Tender is in process. RWA members to give location for CCTV wherever required we will provide them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Agency : BBMP Works</a:t>
            </a:r>
          </a:p>
          <a:p>
            <a:r>
              <a:rPr lang="en-US" sz="2000" b="1" smtClean="0"/>
              <a:t>Contact Person : Suresh Devathraj</a:t>
            </a:r>
          </a:p>
          <a:p>
            <a:r>
              <a:rPr lang="en-US" sz="2000" b="1" smtClean="0"/>
              <a:t>Contact Details : 9448421920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1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95729"/>
              </p:ext>
            </p:extLst>
          </p:nvPr>
        </p:nvGraphicFramePr>
        <p:xfrm>
          <a:off x="100253" y="1407397"/>
          <a:ext cx="11990147" cy="456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01511"/>
                <a:gridCol w="2246489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88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Lane Marking and Road Signages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1st, 2nd, 3rd, 4th, 5th, 6th Cross, 1st Main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IN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Suresh Devathraj: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the road asphalting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complete,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 will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lane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1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of Pothole-Ridden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5th and 6th Cross, 1st Main,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UGD work is completed, we will put concrete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92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 Siddhi Byraveshwara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of Pothole-Ridden 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Vigneshwara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UGD work is completed, we will put concrete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482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 Siddhi Byraveshwara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Tarring or Asphalting Of Existing Road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Vigneshwara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UGD work is completed,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 will start Asphalting</a:t>
                      </a:r>
                      <a:r>
                        <a:rPr lang="en-IN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works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Agency : BBMP Works</a:t>
            </a:r>
          </a:p>
          <a:p>
            <a:r>
              <a:rPr lang="en-US" sz="2000" b="1" smtClean="0"/>
              <a:t>Contact Person : Suresh Devathraj</a:t>
            </a:r>
          </a:p>
          <a:p>
            <a:r>
              <a:rPr lang="en-US" sz="2000" b="1" smtClean="0"/>
              <a:t>Contact Details : 9448421920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27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8404" y="2693915"/>
            <a:ext cx="847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Ward </a:t>
            </a:r>
            <a:r>
              <a:rPr lang="en-US" sz="4800" b="1" dirty="0">
                <a:latin typeface="+mj-lt"/>
              </a:rPr>
              <a:t>I</a:t>
            </a:r>
            <a:r>
              <a:rPr lang="en-US" sz="4800" b="1" dirty="0" smtClean="0">
                <a:latin typeface="+mj-lt"/>
              </a:rPr>
              <a:t>nfrastructure</a:t>
            </a:r>
            <a:endParaRPr lang="en-US" sz="4800" b="1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141" y="216230"/>
            <a:ext cx="847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n-IN" sz="2400" b="1" dirty="0"/>
              <a:t>ವಾರ್ಡ್</a:t>
            </a:r>
            <a:r>
              <a:rPr lang="en-IN" sz="2400" b="1" dirty="0"/>
              <a:t> </a:t>
            </a:r>
            <a:r>
              <a:rPr lang="kn-IN" sz="2400" b="1" dirty="0"/>
              <a:t># </a:t>
            </a:r>
            <a:r>
              <a:rPr lang="en-IN" sz="2400" b="1" dirty="0"/>
              <a:t>12 </a:t>
            </a:r>
            <a:r>
              <a:rPr lang="kn-IN" sz="2400" b="1" dirty="0"/>
              <a:t>- ಶೆಟ್ಟಿಹಳ್ಳಿ </a:t>
            </a:r>
            <a:endParaRPr lang="en-IN" sz="2400" b="1" dirty="0" smtClean="0"/>
          </a:p>
          <a:p>
            <a:pPr algn="ctr"/>
            <a:r>
              <a:rPr lang="en-US" sz="2400" b="1" dirty="0" smtClean="0"/>
              <a:t>SCORE for Parks Playground and Public Toilet</a:t>
            </a:r>
            <a:endParaRPr lang="en-US" sz="24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889" y="1047227"/>
            <a:ext cx="1197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Parks, Playgrounds and Public Toilets 2016 survey was conducted on</a:t>
            </a:r>
            <a:r>
              <a:rPr lang="en-US" b="1" dirty="0"/>
              <a:t> 1,311 parks &amp; playgrounds and 473 public toilets</a:t>
            </a:r>
            <a:r>
              <a:rPr lang="en-US" dirty="0"/>
              <a:t> that fall under BBMP’s purview across Bengaluru. As a part of the survey, the quality of infrastructure and facilities was measured through the use of simple Android Apps. The survey was conducted between October to December 2016.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survey indicator-level information pertinent to your ward.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703"/>
              </p:ext>
            </p:extLst>
          </p:nvPr>
        </p:nvGraphicFramePr>
        <p:xfrm>
          <a:off x="351262" y="2342783"/>
          <a:ext cx="11118250" cy="3006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9662"/>
                <a:gridCol w="2018588"/>
              </a:tblGrid>
              <a:tr h="39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&amp; Address of the Parks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3187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Gelayara Balaga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Gelayara Balaga Part-2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Abbigere Hospital Park</a:t>
                      </a:r>
                      <a:endParaRPr lang="sv-S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Aaladamara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ark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Anjaneya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wamy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Temple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35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Vishveshwaraiah 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Enclave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59427" y="5545427"/>
          <a:ext cx="11121373" cy="1048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2218"/>
                <a:gridCol w="2019155"/>
              </a:tblGrid>
              <a:tr h="380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Address of </a:t>
                      </a: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IN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Playground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340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Geleyara Balaga Play Ground Shettihalli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8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Children's Playground Kammagondanahalli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489" y="534572"/>
            <a:ext cx="845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Next Steps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9489" y="1365896"/>
            <a:ext cx="112214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Our recommendations:</a:t>
            </a:r>
            <a:endParaRPr lang="en-US" sz="2500" b="1" dirty="0"/>
          </a:p>
          <a:p>
            <a:endParaRPr lang="en-US" sz="2500" b="1" dirty="0" smtClean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500" dirty="0" smtClean="0"/>
              <a:t>Meet after 3 months, </a:t>
            </a:r>
          </a:p>
          <a:p>
            <a:pPr marL="0" lvl="1"/>
            <a:endParaRPr lang="en-IN" sz="2500" dirty="0" smtClean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500" dirty="0" smtClean="0"/>
              <a:t>Review status of works</a:t>
            </a:r>
            <a:br>
              <a:rPr lang="en-IN" sz="2500" dirty="0" smtClean="0"/>
            </a:br>
            <a:endParaRPr lang="en-IN" sz="250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500" dirty="0"/>
              <a:t>Give inputs into next year’s budget over December &amp; January’</a:t>
            </a:r>
            <a:br>
              <a:rPr lang="en-IN" sz="2500" dirty="0"/>
            </a:br>
            <a:endParaRPr lang="en-IN" sz="250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IN" sz="2500" b="1" dirty="0"/>
              <a:t>Please register on ichangemycity.com to track ward budgets and civic </a:t>
            </a:r>
            <a:r>
              <a:rPr lang="en-IN" sz="2500" b="1" dirty="0" smtClean="0"/>
              <a:t>works</a:t>
            </a:r>
            <a:endParaRPr lang="en-US" sz="25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967" y="470357"/>
            <a:ext cx="84546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+mj-lt"/>
              </a:rPr>
              <a:t>Janaagraha Directory</a:t>
            </a:r>
            <a:endParaRPr lang="en-US" sz="25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1433015"/>
            <a:ext cx="880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Manjunath Gowda C M</a:t>
            </a:r>
          </a:p>
          <a:p>
            <a:r>
              <a:rPr lang="en-US" sz="2400" dirty="0" smtClean="0">
                <a:latin typeface="+mj-lt"/>
                <a:hlinkClick r:id="rId2"/>
              </a:rPr>
              <a:t>manjugowda@janaagraha.org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7" y="2490282"/>
            <a:ext cx="547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+mj-lt"/>
              </a:rPr>
              <a:t>Veerabhadra 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>
                <a:latin typeface="+mj-lt"/>
                <a:hlinkClick r:id="rId3"/>
              </a:rPr>
              <a:t>veerabhadra@janaagraha.org</a:t>
            </a:r>
            <a:r>
              <a:rPr lang="en-US" sz="2400" dirty="0" smtClean="0">
                <a:latin typeface="+mj-lt"/>
              </a:rPr>
              <a:t>  </a:t>
            </a:r>
            <a:endParaRPr lang="en-US" sz="2400" dirty="0">
              <a:latin typeface="+mj-lt"/>
            </a:endParaRPr>
          </a:p>
          <a:p>
            <a:r>
              <a:rPr lang="en-IN" sz="2400" dirty="0">
                <a:latin typeface="+mj-lt"/>
              </a:rPr>
              <a:t>9008775001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67" y="4189863"/>
            <a:ext cx="833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Janaagraha Centre for Citizenship and Democracy</a:t>
            </a:r>
            <a:endParaRPr lang="en-US" dirty="0"/>
          </a:p>
          <a:p>
            <a:r>
              <a:rPr lang="en-US" dirty="0" smtClean="0"/>
              <a:t>4th Floor, UNI Building, Thimmaiah Road, Vasanthnagar, Bangalore - 560052</a:t>
            </a:r>
            <a:endParaRPr lang="en-US" dirty="0"/>
          </a:p>
          <a:p>
            <a:r>
              <a:rPr lang="en-US" dirty="0"/>
              <a:t>Tel</a:t>
            </a:r>
            <a:r>
              <a:rPr lang="en-US" dirty="0" smtClean="0"/>
              <a:t>: +91-80-4079-0400 Fax: +91-80-4127-7104</a:t>
            </a:r>
          </a:p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u="sng" dirty="0" smtClean="0">
                <a:hlinkClick r:id="rId4"/>
              </a:rPr>
              <a:t>www.janaagraha.org</a:t>
            </a:r>
            <a:r>
              <a:rPr lang="en-US" dirty="0" smtClean="0"/>
              <a:t>  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42534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844" y="225779"/>
            <a:ext cx="11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Shettihalli Ward Sabha Photos</a:t>
            </a:r>
            <a:endParaRPr lang="en-IN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7" y="987132"/>
            <a:ext cx="3033808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9" y="987132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4" y="987132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9" y="3899664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77" y="3899664"/>
            <a:ext cx="3033808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4" y="3899664"/>
            <a:ext cx="3039614" cy="2512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86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121" y="249966"/>
            <a:ext cx="504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/>
              <a:t>Ward 12 </a:t>
            </a:r>
            <a:r>
              <a:rPr lang="en-US" altLang="en-US" sz="3200" b="1" dirty="0" smtClean="0"/>
              <a:t>Shettihalli Map</a:t>
            </a:r>
            <a:endParaRPr lang="en-US" sz="3000" b="1" dirty="0">
              <a:latin typeface="+mj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955" y="1335590"/>
            <a:ext cx="2712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RWAs </a:t>
            </a:r>
            <a:r>
              <a:rPr lang="en-US" sz="3200" b="1" dirty="0" smtClean="0"/>
              <a:t>covered</a:t>
            </a:r>
            <a:endParaRPr lang="en-US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23" y="834741"/>
            <a:ext cx="6227198" cy="5594281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43615"/>
              </p:ext>
            </p:extLst>
          </p:nvPr>
        </p:nvGraphicFramePr>
        <p:xfrm>
          <a:off x="233311" y="2025468"/>
          <a:ext cx="4620914" cy="2204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914"/>
              </a:tblGrid>
              <a:tr h="638711">
                <a:tc>
                  <a:txBody>
                    <a:bodyPr/>
                    <a:lstStyle/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N" sz="2400" b="0" i="0" u="none" strike="noStrike" dirty="0" smtClean="0">
                          <a:effectLst/>
                          <a:latin typeface="+mn-lt"/>
                        </a:rPr>
                        <a:t>Paschim County RWA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b="0" i="0" u="none" strike="noStrike" dirty="0" smtClean="0">
                          <a:effectLst/>
                          <a:latin typeface="+mn-lt"/>
                        </a:rPr>
                        <a:t>Babanna</a:t>
                      </a:r>
                      <a:r>
                        <a:rPr lang="en-IN" sz="2400" b="0" i="0" u="none" strike="noStrike" baseline="0" dirty="0" smtClean="0">
                          <a:effectLst/>
                          <a:latin typeface="+mn-lt"/>
                        </a:rPr>
                        <a:t> Layout RWA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b="0" i="0" u="none" strike="noStrike" dirty="0" smtClean="0">
                          <a:effectLst/>
                          <a:latin typeface="+mn-lt"/>
                        </a:rPr>
                        <a:t>L</a:t>
                      </a:r>
                      <a:r>
                        <a:rPr lang="en-IN" sz="2400" b="0" i="0" u="none" strike="noStrike" baseline="0" dirty="0" smtClean="0">
                          <a:effectLst/>
                          <a:latin typeface="+mn-lt"/>
                        </a:rPr>
                        <a:t> V Enclave RWA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</a:t>
                      </a:r>
                      <a:r>
                        <a:rPr lang="en-US" sz="2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Siddhi Byraveshwara RWA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Vinayaka Layout RWA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b="0" i="0" u="none" strike="noStrike" dirty="0" smtClean="0">
                          <a:effectLst/>
                          <a:latin typeface="+mn-lt"/>
                        </a:rPr>
                        <a:t>Jana Snehi Layout </a:t>
                      </a:r>
                      <a:r>
                        <a:rPr lang="en-US" sz="2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6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472" y="435627"/>
            <a:ext cx="230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Civic Directory</a:t>
            </a:r>
            <a:endParaRPr lang="en-US" sz="2800" b="1" dirty="0">
              <a:latin typeface="+mj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09942"/>
              </p:ext>
            </p:extLst>
          </p:nvPr>
        </p:nvGraphicFramePr>
        <p:xfrm>
          <a:off x="585170" y="1116757"/>
          <a:ext cx="11008520" cy="4991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307"/>
                <a:gridCol w="2611908"/>
                <a:gridCol w="2535053"/>
                <a:gridCol w="3081162"/>
                <a:gridCol w="1332090"/>
              </a:tblGrid>
              <a:tr h="35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Agency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Department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Name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Designation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u="none" strike="noStrike" dirty="0">
                          <a:effectLst/>
                          <a:latin typeface="+mn-lt"/>
                        </a:rPr>
                        <a:t>Phone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0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 Nagabhushan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Councillor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9845019093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Suresh Devathraj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9448421920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Engineering (Major Road)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Nagaraj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9845106083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BWSSB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BWSSB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Harikumar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Executive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9686448013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BWSSB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BWSSB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Rajeshkar Meti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7760963670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Raghunath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Inspector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9740480938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Horticulture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Chandra Shekar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9845014293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Rajendra Nayak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Executive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9480685412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Babu Reddy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9343749635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Gopala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9480683843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Shivananda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Junior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9449864539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Law &amp; Order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Marysayla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Police Inspector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9480801326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BBMP (SWD)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Santhosh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Assistant Engineer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9980037234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642" y="2634018"/>
            <a:ext cx="8475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MyCityMyBudget Citizen Inputs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>Status Update</a:t>
            </a:r>
            <a:endParaRPr lang="en-US" sz="30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63" y="151718"/>
            <a:ext cx="1828337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65" y="196146"/>
            <a:ext cx="1163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0" b="1" dirty="0"/>
              <a:t>MyCityMyBudget | Guidelines for referring Minutes of Ward Sabha Meeting</a:t>
            </a:r>
            <a:endParaRPr lang="en-US" sz="215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8804" y="836672"/>
            <a:ext cx="1099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following slides provide a quick snapshot of each of the issues mentioned by RWAs. </a:t>
            </a:r>
            <a:r>
              <a:rPr lang="en-IN" dirty="0"/>
              <a:t>All agency responses specific to each input are recorded in the slides as well</a:t>
            </a:r>
            <a:r>
              <a:rPr lang="en-IN" dirty="0" smtClean="0"/>
              <a:t>.</a:t>
            </a:r>
          </a:p>
          <a:p>
            <a:r>
              <a:rPr lang="en-IN" dirty="0" smtClean="0"/>
              <a:t>All the citizen input slides follow the below table layout: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033232" y="5527318"/>
            <a:ext cx="178680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These 3 columns record RWA Name, concern (Category) and Address.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3118" y="5336368"/>
            <a:ext cx="305316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This columns record budget availability, budget code, budget amount, job code details are provided by the agency, then data is recorded in these columns. JC- Jobcode, T- Tender, WO- Work Order. and time line.</a:t>
            </a:r>
            <a:endParaRPr lang="en-IN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7791" y="5336368"/>
            <a:ext cx="135412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If the agency provides specific timelines, the information is recorded here</a:t>
            </a:r>
            <a:endParaRPr lang="en-I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03428" y="5313786"/>
            <a:ext cx="147893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Additional issue-specific comments that were discussed between agency and RWAs are recorded here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165" y="5421632"/>
            <a:ext cx="142340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/>
              <a:t>Serial Number recorded here corresponds to the progress report provided during the ward sabha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3" y="1806304"/>
            <a:ext cx="11369196" cy="2940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04991" y="2210759"/>
            <a:ext cx="2768600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Agency name and concerned officer details</a:t>
            </a:r>
            <a:endParaRPr lang="en-IN" dirty="0"/>
          </a:p>
        </p:txBody>
      </p:sp>
      <p:sp>
        <p:nvSpPr>
          <p:cNvPr id="34" name="Right Brace 33"/>
          <p:cNvSpPr/>
          <p:nvPr/>
        </p:nvSpPr>
        <p:spPr>
          <a:xfrm>
            <a:off x="3962400" y="2134150"/>
            <a:ext cx="711200" cy="799550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ight Brace 34"/>
          <p:cNvSpPr/>
          <p:nvPr/>
        </p:nvSpPr>
        <p:spPr>
          <a:xfrm rot="5400000">
            <a:off x="6342234" y="3335883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ight Brace 35"/>
          <p:cNvSpPr/>
          <p:nvPr/>
        </p:nvSpPr>
        <p:spPr>
          <a:xfrm rot="5400000">
            <a:off x="2497976" y="3369936"/>
            <a:ext cx="857315" cy="3075549"/>
          </a:xfrm>
          <a:prstGeom prst="rightBrac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0668000" y="4479054"/>
            <a:ext cx="279400" cy="823261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81513" y="4479053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3195" y="4521685"/>
            <a:ext cx="459998" cy="85731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Horticulture / Forest </a:t>
            </a:r>
          </a:p>
          <a:p>
            <a:r>
              <a:rPr lang="en-US" sz="2000" b="1" dirty="0" smtClean="0"/>
              <a:t>Contact Person </a:t>
            </a:r>
            <a:r>
              <a:rPr lang="en-US" sz="2000" b="1" dirty="0"/>
              <a:t>: Chandra </a:t>
            </a:r>
            <a:r>
              <a:rPr lang="en-US" sz="2000" b="1" dirty="0" smtClean="0"/>
              <a:t>Shekar - HS </a:t>
            </a:r>
            <a:r>
              <a:rPr lang="en-US" sz="2000" b="1" dirty="0"/>
              <a:t>/ </a:t>
            </a:r>
            <a:r>
              <a:rPr lang="en-US" sz="2000" b="1" dirty="0" smtClean="0"/>
              <a:t>Gopal - </a:t>
            </a:r>
            <a:r>
              <a:rPr lang="en-US" sz="2000" b="1" dirty="0"/>
              <a:t>RFO</a:t>
            </a:r>
            <a:endParaRPr lang="en-US" sz="2000" b="1" dirty="0" smtClean="0"/>
          </a:p>
          <a:p>
            <a:r>
              <a:rPr lang="en-US" sz="2000" b="1" dirty="0" smtClean="0"/>
              <a:t>Contact </a:t>
            </a:r>
            <a:r>
              <a:rPr lang="en-US" sz="2000" b="1" dirty="0"/>
              <a:t>Details : 9845014293 / 9480683843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92448"/>
              </p:ext>
            </p:extLst>
          </p:nvPr>
        </p:nvGraphicFramePr>
        <p:xfrm>
          <a:off x="100253" y="1407397"/>
          <a:ext cx="11990147" cy="506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91822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267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New Bus Shelters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Near Paschim 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 location will be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identified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and officials,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 will be taken 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1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of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Agency representative did not attend the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6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Planting New Trees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1st, 2nd, 3rd, 4th, 5th, 6th Cross, 1st Main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Agency representative did not attend the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1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Maintenance of Parks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6th Cross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Chandra Shekar: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 is not under BBMP limits, will crosscheck with the gram panchayat and inform you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16279"/>
              </p:ext>
            </p:extLst>
          </p:nvPr>
        </p:nvGraphicFramePr>
        <p:xfrm>
          <a:off x="88965" y="1531575"/>
          <a:ext cx="11990147" cy="483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91822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09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1st, 2nd, 3rd, 4th, 5th Cross, 1st Main,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Ranganath: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Fogging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the entire ward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 undertaken once a week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3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 V Enclave RWA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Fogging and Pest Control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3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Cross L V enclave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Dec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Ranganath: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Fogging in the entire ward is undertaken once a week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Jana Snehi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Vacant Site Garbage Dumping and Burning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Meddarahalli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Assigned to Health inspector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 V Enclave RWA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Streetlights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3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Cross L V enclave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Rajendra Nayak: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lakhs budget required but we have only 2 lakhs budget right now, Councillor said that the rest of 13 lakhs will be sought from the council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</a:t>
            </a:r>
            <a:r>
              <a:rPr lang="en-US" sz="2000" b="1" dirty="0"/>
              <a:t>Health / BBMP </a:t>
            </a:r>
            <a:r>
              <a:rPr lang="en-US" sz="2000" b="1" dirty="0" smtClean="0"/>
              <a:t>Electrical</a:t>
            </a:r>
          </a:p>
          <a:p>
            <a:r>
              <a:rPr lang="en-US" sz="2000" b="1" dirty="0" smtClean="0"/>
              <a:t>Contact Person </a:t>
            </a:r>
            <a:r>
              <a:rPr lang="en-US" sz="2000" b="1" dirty="0"/>
              <a:t>: </a:t>
            </a:r>
            <a:r>
              <a:rPr lang="en-US" sz="2000" b="1" dirty="0" smtClean="0"/>
              <a:t>Raghunath</a:t>
            </a:r>
            <a:r>
              <a:rPr lang="en-US" sz="2000" b="1" dirty="0"/>
              <a:t> </a:t>
            </a:r>
            <a:r>
              <a:rPr lang="en-US" sz="2000" b="1" dirty="0" smtClean="0"/>
              <a:t>T - HI </a:t>
            </a:r>
            <a:r>
              <a:rPr lang="en-US" sz="2000" b="1" dirty="0"/>
              <a:t>/ Rajendra Nayak </a:t>
            </a:r>
            <a:r>
              <a:rPr lang="en-US" sz="2000" b="1" dirty="0" smtClean="0"/>
              <a:t>- AEE</a:t>
            </a:r>
          </a:p>
          <a:p>
            <a:r>
              <a:rPr lang="en-US" sz="2000" b="1" dirty="0" smtClean="0"/>
              <a:t>Contact </a:t>
            </a:r>
            <a:r>
              <a:rPr lang="en-US" sz="2000" b="1" dirty="0"/>
              <a:t>Details : 9740480938 / 9480685412</a:t>
            </a:r>
          </a:p>
        </p:txBody>
      </p:sp>
    </p:spTree>
    <p:extLst>
      <p:ext uri="{BB962C8B-B14F-4D97-AF65-F5344CB8AC3E}">
        <p14:creationId xmlns:p14="http://schemas.microsoft.com/office/powerpoint/2010/main" val="27366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48553"/>
              </p:ext>
            </p:extLst>
          </p:nvPr>
        </p:nvGraphicFramePr>
        <p:xfrm>
          <a:off x="88965" y="1531575"/>
          <a:ext cx="11990147" cy="496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91822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06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Streetlights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Babanna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Rajendra Nayak: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lakhs budget required but we have only 2 lakhs budget right now, Councillor said that the rest of 13 lakhs will be sought from the council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25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 Siddhi Byraveshwara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Installation of Streetlights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Vigneshwara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Rajendra Nayak: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lakhs budget required but we have only 2 lakhs budget right now, Councillor said that the rest of 13 lakhs will be sought from the council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6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Repair of Streetlights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and 6th Cross 1st Main, 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Nov 2017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Rajendra Nayak: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Streetlights problem will be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 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 30th November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Agency : BBMP Electrical</a:t>
            </a:r>
          </a:p>
          <a:p>
            <a:r>
              <a:rPr lang="en-US" sz="2000" b="1" dirty="0" smtClean="0"/>
              <a:t>Contact Person </a:t>
            </a:r>
            <a:r>
              <a:rPr lang="en-US" sz="2000" b="1" dirty="0"/>
              <a:t>: </a:t>
            </a:r>
            <a:r>
              <a:rPr lang="en-US" sz="2000" b="1" dirty="0" smtClean="0"/>
              <a:t>Rajendra </a:t>
            </a:r>
            <a:r>
              <a:rPr lang="en-US" sz="2000" b="1" dirty="0"/>
              <a:t>Nayak </a:t>
            </a:r>
            <a:r>
              <a:rPr lang="en-US" sz="2000" b="1" dirty="0" smtClean="0"/>
              <a:t>- AEE</a:t>
            </a:r>
          </a:p>
          <a:p>
            <a:r>
              <a:rPr lang="en-US" sz="2000" b="1" dirty="0" smtClean="0"/>
              <a:t>Contact </a:t>
            </a:r>
            <a:r>
              <a:rPr lang="en-US" sz="2000" b="1" dirty="0"/>
              <a:t>Details : </a:t>
            </a:r>
            <a:r>
              <a:rPr lang="en-US" sz="2000" b="1" dirty="0" smtClean="0"/>
              <a:t>9480685412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54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04647"/>
              </p:ext>
            </p:extLst>
          </p:nvPr>
        </p:nvGraphicFramePr>
        <p:xfrm>
          <a:off x="100253" y="1407397"/>
          <a:ext cx="11990147" cy="47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14"/>
                <a:gridCol w="1467555"/>
                <a:gridCol w="1490134"/>
                <a:gridCol w="1715911"/>
                <a:gridCol w="914400"/>
                <a:gridCol w="587022"/>
                <a:gridCol w="936978"/>
                <a:gridCol w="1286933"/>
                <a:gridCol w="891822"/>
                <a:gridCol w="2156178"/>
              </a:tblGrid>
              <a:tr h="442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 No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 Name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IN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Available?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Code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Budget Amt. (Lakh)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JC/T/WO Status &amp; Number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 line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5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Agency Response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9" marR="6289" marT="6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075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Playgrounds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Paschim County, Medarahalli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 is no land available for playground but temporarily citizen can use school play ground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1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 V Enclave RWA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3</a:t>
                      </a:r>
                      <a:r>
                        <a:rPr lang="en-IN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Cross L V enclave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UGD work is completed, we will build box type drain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6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Babanna Layout RWA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Babanna Layout New extension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UGD work is completed, we will build box type drain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8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 Siddhi Byraveshwara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Road-Side Drains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Vigneshwara Layout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IN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2018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Councillor: </a:t>
                      </a:r>
                      <a:r>
                        <a:rPr lang="en-IN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(Under Ground Drainage) UGD work is completed, we will build box type drain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899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Agency : BBMP Works</a:t>
            </a:r>
          </a:p>
          <a:p>
            <a:r>
              <a:rPr lang="en-US" sz="2000" b="1" smtClean="0"/>
              <a:t>Contact Person : Suresh Devathraj</a:t>
            </a:r>
          </a:p>
          <a:p>
            <a:r>
              <a:rPr lang="en-US" sz="2000" b="1" smtClean="0"/>
              <a:t>Contact Details : 9448421920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01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6251</TotalTime>
  <Words>1881</Words>
  <Application>Microsoft Office PowerPoint</Application>
  <PresentationFormat>Widescreen</PresentationFormat>
  <Paragraphs>514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Tunga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Manjunatha Hampapura L</dc:creator>
  <cp:lastModifiedBy>Manjunath HL</cp:lastModifiedBy>
  <cp:revision>469</cp:revision>
  <cp:lastPrinted>2017-10-06T11:09:39Z</cp:lastPrinted>
  <dcterms:created xsi:type="dcterms:W3CDTF">2016-07-13T14:02:45Z</dcterms:created>
  <dcterms:modified xsi:type="dcterms:W3CDTF">2017-11-13T12:23:01Z</dcterms:modified>
</cp:coreProperties>
</file>