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618" r:id="rId3"/>
    <p:sldId id="626" r:id="rId4"/>
    <p:sldId id="627" r:id="rId5"/>
    <p:sldId id="622" r:id="rId6"/>
    <p:sldId id="623" r:id="rId7"/>
    <p:sldId id="606" r:id="rId8"/>
    <p:sldId id="628" r:id="rId9"/>
    <p:sldId id="629" r:id="rId10"/>
    <p:sldId id="630" r:id="rId11"/>
    <p:sldId id="301" r:id="rId12"/>
    <p:sldId id="312" r:id="rId13"/>
    <p:sldId id="614" r:id="rId14"/>
    <p:sldId id="318" r:id="rId15"/>
    <p:sldId id="321" r:id="rId16"/>
    <p:sldId id="63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434" autoAdjust="0"/>
  </p:normalViewPr>
  <p:slideViewPr>
    <p:cSldViewPr snapToGrid="0">
      <p:cViewPr varScale="1">
        <p:scale>
          <a:sx n="85" d="100"/>
          <a:sy n="85" d="100"/>
        </p:scale>
        <p:origin x="9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591CE-223E-40B3-8D65-2C0F0A8EC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52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CBF8B8-B47A-4E4A-BE85-5298A5F543B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1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7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301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00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49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952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178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0C3-7BD5-4463-A361-A21D5604329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3305-15A3-4F1D-B067-0B4467527AC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F62B-E538-40FE-B01F-26697BFD6EF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72206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77C-4B34-4328-876F-7D25B66BCC2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3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17CD-1BC9-418B-860F-828A45727A1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4C98-3253-414A-89F8-25A73E07ADA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DE9-1E41-465A-BE2A-CAD3BE61847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D-9E9F-40B9-9F30-2A999BB9C84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C0D-F72E-4E2F-8ED9-E473743ED1A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4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4C9E-FC14-4070-A0F9-3375849A95F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17C-281F-46D1-9A55-1916CF0B07E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9B00-756B-4C64-887D-65545BA1CB8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2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FD68-3358-4493-A715-DFC3C7724E1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A2DD-11FF-455B-A7BD-AC56AC78D16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9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3C3E-70CE-4F81-AD3E-5CD573E6F61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34F-73BE-4C48-A3C0-E035EFCDE6F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3BF-9705-4C3A-BBFB-926AD168C27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D7E6-8D71-450E-971F-32A6878D2D8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A0C-50C1-498B-8AF0-7B41FF1DCDE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CCB2-435E-492E-A095-2DEBAAA34E5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9EC-C7BC-49F7-8F70-6764B14906D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AFD8-A63D-47E5-9B8A-0CCDC160CAC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DD27-D7EB-41B1-88A4-0BCBF958E54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BA8F-C745-453D-AD1D-89FD9C63AAA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06-11-2017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eerabhadra@janaagraha.org" TargetMode="External"/><Relationship Id="rId2" Type="http://schemas.openxmlformats.org/officeDocument/2006/relationships/hyperlink" Target="mailto:manjunath@janaagraha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www.janaagraha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75" y="1106790"/>
            <a:ext cx="6678899" cy="2495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095" y="4314473"/>
            <a:ext cx="92355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/>
              <a:t>Ward 20 </a:t>
            </a:r>
            <a:r>
              <a:rPr lang="en-US" altLang="en-US" sz="4000" b="1" dirty="0"/>
              <a:t>Ganga Nagara | Ward </a:t>
            </a:r>
            <a:r>
              <a:rPr lang="en-US" altLang="en-US" sz="4000" b="1" dirty="0" smtClean="0"/>
              <a:t>Sabha</a:t>
            </a:r>
          </a:p>
          <a:p>
            <a:pPr algn="ctr"/>
            <a:r>
              <a:rPr lang="en-US" altLang="en-US" sz="3600" b="1" dirty="0" smtClean="0"/>
              <a:t>28 </a:t>
            </a:r>
            <a:r>
              <a:rPr lang="en-IN" altLang="en-US" sz="3600" b="1" dirty="0" smtClean="0"/>
              <a:t>October</a:t>
            </a:r>
            <a:r>
              <a:rPr lang="en-US" altLang="en-US" sz="3600" b="1" dirty="0" smtClean="0"/>
              <a:t> </a:t>
            </a:r>
            <a:r>
              <a:rPr lang="en-US" altLang="en-US" sz="36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202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8404" y="2693915"/>
            <a:ext cx="847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Ward </a:t>
            </a:r>
            <a:r>
              <a:rPr lang="en-US" sz="4800" b="1" dirty="0">
                <a:latin typeface="+mj-lt"/>
              </a:rPr>
              <a:t>I</a:t>
            </a:r>
            <a:r>
              <a:rPr lang="en-US" sz="4800" b="1" dirty="0" smtClean="0">
                <a:latin typeface="+mj-lt"/>
              </a:rPr>
              <a:t>nfrastructure</a:t>
            </a:r>
            <a:endParaRPr lang="en-US" sz="4800" b="1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41" y="216230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Ward # 20- Ganga Nagara </a:t>
            </a:r>
          </a:p>
          <a:p>
            <a:pPr algn="ctr"/>
            <a:r>
              <a:rPr lang="en-US" sz="2800" b="1" dirty="0" smtClean="0"/>
              <a:t>SCORE for Parks Playground and Public Toilet</a:t>
            </a:r>
            <a:endParaRPr lang="en-US" sz="28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889" y="1170337"/>
            <a:ext cx="1197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Parks, Playgrounds and Public Toilets 2016 survey was conducted on</a:t>
            </a:r>
            <a:r>
              <a:rPr lang="en-US" b="1" dirty="0"/>
              <a:t> 1,311 parks &amp; playgrounds and 473 public toilets</a:t>
            </a:r>
            <a:r>
              <a:rPr lang="en-US" dirty="0"/>
              <a:t> that fall under BBMP’s purview across Bengaluru. As a part of the survey, the quality of infrastructure and facilities was measured through the use of simple Android Apps. The survey was conducted between October to December 2016.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survey indicator-level information pertinent to your ward.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57638"/>
              </p:ext>
            </p:extLst>
          </p:nvPr>
        </p:nvGraphicFramePr>
        <p:xfrm>
          <a:off x="385128" y="2523405"/>
          <a:ext cx="11118250" cy="387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9662"/>
                <a:gridCol w="2018588"/>
              </a:tblGrid>
              <a:tr h="39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&amp; Address of the Parks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3187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Veternary Hospital Opp Park Ganganagara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Ganganagra Viewers Colony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Veternary College Compound Park Part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Association Opp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main road, word offices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 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Siddi</a:t>
                      </a:r>
                      <a:r>
                        <a:rPr lang="en-IN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nayaka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Badavane 1st main road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 Siddi</a:t>
                      </a:r>
                      <a:r>
                        <a:rPr lang="en-IN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nayaka Badavane Park</a:t>
                      </a:r>
                      <a:endParaRPr lang="en-IN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Lakshmaiah Park</a:t>
                      </a:r>
                      <a:endParaRPr lang="en-IN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41" y="216230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Ward # 20- Ganga Nagara </a:t>
            </a:r>
          </a:p>
          <a:p>
            <a:pPr algn="ctr"/>
            <a:r>
              <a:rPr lang="en-US" sz="2800" b="1" dirty="0" smtClean="0"/>
              <a:t>SCORE for Playground and Public Toilet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62103"/>
              </p:ext>
            </p:extLst>
          </p:nvPr>
        </p:nvGraphicFramePr>
        <p:xfrm>
          <a:off x="427160" y="1662050"/>
          <a:ext cx="10895595" cy="1769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7431"/>
                <a:gridCol w="1978164"/>
              </a:tblGrid>
              <a:tr h="380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Address of </a:t>
                      </a: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Playground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40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Ganga Nagara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HMT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BBMP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Playground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5th Main Road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KEB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1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HMT Layout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Opp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Presidency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Lakshmaiah Play 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Ground,</a:t>
                      </a:r>
                      <a:r>
                        <a:rPr lang="en-IN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Ganga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80767"/>
              </p:ext>
            </p:extLst>
          </p:nvPr>
        </p:nvGraphicFramePr>
        <p:xfrm>
          <a:off x="430282" y="4194161"/>
          <a:ext cx="10948917" cy="1213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1072"/>
                <a:gridCol w="1987845"/>
              </a:tblGrid>
              <a:tr h="381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of the Public</a:t>
                      </a:r>
                      <a:r>
                        <a:rPr lang="en-IN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Toilet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1411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Near HMT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 Ground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45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5th </a:t>
                      </a: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</a:t>
                      </a: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Road, Ganga Nagara</a:t>
                      </a:r>
                      <a:endParaRPr lang="en-IN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89" y="534572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Next Steps</a:t>
            </a:r>
            <a:endParaRPr lang="en-US" sz="25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89" y="1365896"/>
            <a:ext cx="11221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Our recommendations:</a:t>
            </a:r>
            <a:endParaRPr lang="en-US" sz="2400" b="1" dirty="0"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+mj-lt"/>
              </a:rPr>
              <a:t>Meet after 3 months, </a:t>
            </a:r>
          </a:p>
          <a:p>
            <a:pPr marL="0" lvl="1"/>
            <a:endParaRPr lang="en-IN" sz="2400" dirty="0" smtClean="0"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+mj-lt"/>
              </a:rPr>
              <a:t>Review status of works</a:t>
            </a:r>
            <a:br>
              <a:rPr lang="en-IN" sz="2400" dirty="0" smtClean="0">
                <a:latin typeface="+mj-lt"/>
              </a:rPr>
            </a:br>
            <a:endParaRPr lang="en-IN" sz="2400" dirty="0"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>
                <a:latin typeface="+mj-lt"/>
              </a:rPr>
              <a:t>Give inputs into next year’s budget over December &amp; January’</a:t>
            </a:r>
            <a:br>
              <a:rPr lang="en-IN" sz="2400" dirty="0">
                <a:latin typeface="+mj-lt"/>
              </a:rPr>
            </a:br>
            <a:endParaRPr lang="en-IN" sz="2400" dirty="0">
              <a:latin typeface="+mj-lt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400" dirty="0">
                <a:latin typeface="+mj-lt"/>
              </a:rPr>
              <a:t>Please register on ichangemycity.com to track ward budgets and civic </a:t>
            </a:r>
            <a:r>
              <a:rPr lang="en-IN" sz="2400" dirty="0" smtClean="0">
                <a:latin typeface="+mj-lt"/>
              </a:rPr>
              <a:t>works</a:t>
            </a:r>
            <a:endParaRPr lang="en-US" sz="2400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967" y="470357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Janaagraha Directory</a:t>
            </a:r>
            <a:endParaRPr lang="en-US" sz="25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1433015"/>
            <a:ext cx="880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Manjunatha H L</a:t>
            </a:r>
          </a:p>
          <a:p>
            <a:r>
              <a:rPr lang="en-US" sz="2400" dirty="0" smtClean="0">
                <a:latin typeface="+mj-lt"/>
                <a:hlinkClick r:id="rId2"/>
              </a:rPr>
              <a:t>manjunath@janaagraha.org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7" y="2490282"/>
            <a:ext cx="547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+mj-lt"/>
              </a:rPr>
              <a:t>Veerabhadra 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>
                <a:latin typeface="+mj-lt"/>
                <a:hlinkClick r:id="rId3"/>
              </a:rPr>
              <a:t>veerabhadra@janaagraha.org</a:t>
            </a:r>
            <a:r>
              <a:rPr lang="en-US" sz="2400" dirty="0" smtClean="0">
                <a:latin typeface="+mj-lt"/>
              </a:rPr>
              <a:t>  </a:t>
            </a:r>
            <a:endParaRPr lang="en-US" sz="2400" dirty="0">
              <a:latin typeface="+mj-lt"/>
            </a:endParaRPr>
          </a:p>
          <a:p>
            <a:r>
              <a:rPr lang="en-IN" sz="2400" dirty="0">
                <a:latin typeface="+mj-lt"/>
              </a:rPr>
              <a:t>9008775001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67" y="4189863"/>
            <a:ext cx="833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Janaagraha Centre for Citizenship and Democracy</a:t>
            </a:r>
            <a:endParaRPr lang="en-US" dirty="0"/>
          </a:p>
          <a:p>
            <a:r>
              <a:rPr lang="en-US" dirty="0" smtClean="0"/>
              <a:t>4th Floor, UNI Building, Thimmaiah Road, Vasanthnagar, Bangalore - 560052</a:t>
            </a:r>
            <a:endParaRPr lang="en-US" dirty="0"/>
          </a:p>
          <a:p>
            <a:r>
              <a:rPr lang="en-US" dirty="0"/>
              <a:t>Tel</a:t>
            </a:r>
            <a:r>
              <a:rPr lang="en-US" dirty="0" smtClean="0"/>
              <a:t>: +91-80-4079-0400 Fax: +91-80-4127-7104</a:t>
            </a:r>
          </a:p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u="sng" dirty="0" smtClean="0">
                <a:hlinkClick r:id="rId4"/>
              </a:rPr>
              <a:t>www.janaagraha.org</a:t>
            </a:r>
            <a:r>
              <a:rPr lang="en-US" dirty="0" smtClean="0"/>
              <a:t>  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42534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844" y="225779"/>
            <a:ext cx="11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Ganga Nagara Ward Sabha Photos</a:t>
            </a:r>
            <a:endParaRPr lang="en-IN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7" y="987132"/>
            <a:ext cx="3033808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9" y="987134"/>
            <a:ext cx="3039614" cy="251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9" y="3899664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7" y="3899664"/>
            <a:ext cx="3033808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4" y="3899664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4" y="987132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86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121" y="249966"/>
            <a:ext cx="504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/>
              <a:t>Ward 20 Ganga </a:t>
            </a:r>
            <a:r>
              <a:rPr lang="en-US" altLang="en-US" sz="3200" b="1" dirty="0" smtClean="0"/>
              <a:t>Nagara Map</a:t>
            </a:r>
            <a:endParaRPr lang="en-US" sz="3000" b="1" dirty="0">
              <a:latin typeface="+mj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3705">
            <a:off x="5993142" y="430543"/>
            <a:ext cx="6034876" cy="684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695748" y="4636195"/>
            <a:ext cx="1162756" cy="11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58504" y="4474612"/>
            <a:ext cx="1524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500" dirty="0" smtClean="0"/>
              <a:t>RBI Colony RWA</a:t>
            </a:r>
            <a:endParaRPr lang="en-IN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9892" y="4093928"/>
            <a:ext cx="394197" cy="288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15124" y="5988624"/>
            <a:ext cx="2460304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500" dirty="0">
                <a:solidFill>
                  <a:schemeClr val="dk1"/>
                </a:solidFill>
                <a:latin typeface="Calibri" panose="020F0502020204030204" pitchFamily="34" charset="0"/>
              </a:rPr>
              <a:t>Vishveshwaraiah Nagar </a:t>
            </a:r>
            <a:r>
              <a:rPr lang="en-IN" sz="1500" dirty="0" smtClean="0">
                <a:solidFill>
                  <a:schemeClr val="dk1"/>
                </a:solidFill>
                <a:latin typeface="Calibri" panose="020F0502020204030204" pitchFamily="34" charset="0"/>
              </a:rPr>
              <a:t>RWA</a:t>
            </a:r>
            <a:endParaRPr lang="en-IN" sz="15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04193" y="5582223"/>
            <a:ext cx="338085" cy="406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4280" y="4474612"/>
            <a:ext cx="18404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Calibri" panose="020F0502020204030204" pitchFamily="34" charset="0"/>
              </a:rPr>
              <a:t>Ananda Jyothi RWA</a:t>
            </a:r>
            <a:endParaRPr lang="en-IN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955" y="1335590"/>
            <a:ext cx="271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RWAs </a:t>
            </a:r>
            <a:r>
              <a:rPr lang="en-US" sz="3200" b="1" dirty="0" smtClean="0"/>
              <a:t>covered</a:t>
            </a:r>
            <a:endParaRPr lang="en-US" sz="32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6682"/>
              </p:ext>
            </p:extLst>
          </p:nvPr>
        </p:nvGraphicFramePr>
        <p:xfrm>
          <a:off x="263611" y="1822887"/>
          <a:ext cx="4051513" cy="1533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1513"/>
              </a:tblGrid>
              <a:tr h="1533449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RBI Colony RWA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Vishveshwaraiah Nagar RWA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Ananda Jyothi RWA</a:t>
                      </a:r>
                      <a:endParaRPr lang="kn-IN" sz="2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6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72" y="435627"/>
            <a:ext cx="230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Civic Directory</a:t>
            </a:r>
            <a:endParaRPr lang="en-US" sz="2800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38389"/>
              </p:ext>
            </p:extLst>
          </p:nvPr>
        </p:nvGraphicFramePr>
        <p:xfrm>
          <a:off x="199662" y="1064908"/>
          <a:ext cx="11789137" cy="488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420"/>
                <a:gridCol w="1850528"/>
                <a:gridCol w="1955188"/>
                <a:gridCol w="2532376"/>
                <a:gridCol w="1309725"/>
                <a:gridCol w="2910900"/>
              </a:tblGrid>
              <a:tr h="46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Agency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Department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Name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Designation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Phone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Email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3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Prameela M Anand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Councillor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9620888077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Srinivas M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urthy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9448043480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Srinivas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Inspector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7411724554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Horticulture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Manjula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Horticulture Inspector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9845058004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Electrical(Streetlight)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Junior Engineer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8277667936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Shantha Kumar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9480683146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Major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Puttaswamy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9481078509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BBMP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Basavarajappa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Executive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9448154988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Nagaraj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9449864894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BWSSB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Engineering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Channabasaviah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Assistant Executive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9845444025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BCP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Law and order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Ajay Sarathi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Police Inspector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9480801330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Traffic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Firoz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Khan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Police Inspector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9448182924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I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642" y="2634018"/>
            <a:ext cx="8475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MyCityMyBudget Citizen Inputs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>Status Update</a:t>
            </a:r>
            <a:endParaRPr lang="en-US" sz="30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65" y="196146"/>
            <a:ext cx="1163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0" b="1" dirty="0"/>
              <a:t>MyCityMyBudget | Guidelines for referring Minutes of Ward Sabha Meeting</a:t>
            </a:r>
            <a:endParaRPr lang="en-US" sz="215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8804" y="836672"/>
            <a:ext cx="1099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following slides provide a quick snapshot of each of the issues mentioned by RWAs. </a:t>
            </a:r>
            <a:r>
              <a:rPr lang="en-IN" dirty="0"/>
              <a:t>All agency responses specific to each input are recorded in the slides as well</a:t>
            </a:r>
            <a:r>
              <a:rPr lang="en-IN" dirty="0" smtClean="0"/>
              <a:t>.</a:t>
            </a:r>
          </a:p>
          <a:p>
            <a:r>
              <a:rPr lang="en-IN" dirty="0" smtClean="0"/>
              <a:t>All the citizen input slides follow the below table layout: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033232" y="5527318"/>
            <a:ext cx="178680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These 3 columns record RWA Name, concern (Category) and Address.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3118" y="5336368"/>
            <a:ext cx="305316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This columns record budget availability, budget code, budget amount, job code details are provided by the agency, then data is recorded in these columns. JC- Jobcode, T- Tender, WO- Work Order. and time line.</a:t>
            </a:r>
            <a:endParaRPr lang="en-IN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7791" y="5336368"/>
            <a:ext cx="135412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If the agency provides specific timelines, the information is recorded here</a:t>
            </a:r>
            <a:endParaRPr lang="en-I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03428" y="5313786"/>
            <a:ext cx="147893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Additional issue-specific comments that were discussed between agency and RWAs are recorded here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165" y="5421632"/>
            <a:ext cx="142340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/>
              <a:t>Serial Number recorded here corresponds to the progress report provided during the ward sabha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3" y="1806304"/>
            <a:ext cx="11369196" cy="2940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04991" y="2210759"/>
            <a:ext cx="2768600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Agency name and concerned officer details</a:t>
            </a:r>
            <a:endParaRPr lang="en-IN" dirty="0"/>
          </a:p>
        </p:txBody>
      </p:sp>
      <p:sp>
        <p:nvSpPr>
          <p:cNvPr id="34" name="Right Brace 33"/>
          <p:cNvSpPr/>
          <p:nvPr/>
        </p:nvSpPr>
        <p:spPr>
          <a:xfrm>
            <a:off x="3962400" y="2134150"/>
            <a:ext cx="711200" cy="799550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ight Brace 34"/>
          <p:cNvSpPr/>
          <p:nvPr/>
        </p:nvSpPr>
        <p:spPr>
          <a:xfrm rot="5400000">
            <a:off x="6342234" y="3335883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ight Brace 35"/>
          <p:cNvSpPr/>
          <p:nvPr/>
        </p:nvSpPr>
        <p:spPr>
          <a:xfrm rot="5400000">
            <a:off x="2497976" y="3369936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0668000" y="4479054"/>
            <a:ext cx="279400" cy="823261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81513" y="4479053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3195" y="4521685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</a:t>
            </a:r>
            <a:r>
              <a:rPr lang="en-US" sz="2000" b="1" dirty="0"/>
              <a:t>– </a:t>
            </a:r>
            <a:r>
              <a:rPr lang="en-US" sz="2000" b="1" dirty="0" smtClean="0"/>
              <a:t>Works</a:t>
            </a:r>
          </a:p>
          <a:p>
            <a:r>
              <a:rPr lang="en-US" sz="2000" b="1" dirty="0" smtClean="0"/>
              <a:t>Contact Person </a:t>
            </a:r>
            <a:r>
              <a:rPr lang="en-US" sz="2000" b="1" dirty="0"/>
              <a:t>: Srinivas Murthy - AE</a:t>
            </a:r>
          </a:p>
          <a:p>
            <a:r>
              <a:rPr lang="en-US" sz="2000" b="1" dirty="0" smtClean="0"/>
              <a:t>Contact </a:t>
            </a:r>
            <a:r>
              <a:rPr lang="en-US" sz="2000" b="1" dirty="0"/>
              <a:t>Details </a:t>
            </a:r>
            <a:r>
              <a:rPr lang="en-US" sz="2000" b="1" dirty="0" smtClean="0"/>
              <a:t>: </a:t>
            </a:r>
            <a:r>
              <a:rPr lang="en-US" sz="2000" b="1" dirty="0"/>
              <a:t>9448043480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95824"/>
              </p:ext>
            </p:extLst>
          </p:nvPr>
        </p:nvGraphicFramePr>
        <p:xfrm>
          <a:off x="100253" y="1407397"/>
          <a:ext cx="11990147" cy="470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309511"/>
                <a:gridCol w="2038571"/>
                <a:gridCol w="873963"/>
                <a:gridCol w="654755"/>
                <a:gridCol w="936978"/>
                <a:gridCol w="1343378"/>
                <a:gridCol w="666044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09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Desilting of Existing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Colony, Entire Area Gaganagara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1771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Srinivas Murthy: </a:t>
                      </a:r>
                      <a:r>
                        <a:rPr lang="en-IN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work is budgeted this year and will be take up once the work estimate is approved</a:t>
                      </a:r>
                      <a:endParaRPr lang="en-I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Tarring of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RBI colony to M K Amid Shopping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Centre,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Ganganagara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Srinivas Murthy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Completed.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composting units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A Site No 10 Behind MK Ahmed Shop HMT Layout, Vishveshwaraiah 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Srinivas Murthy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Budgets available for this work in 2017-18. Feedback from Citizens around the CA site will be taken prior to proceeding</a:t>
                      </a:r>
                      <a:r>
                        <a:rPr lang="en-IN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Covering Slabs for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Cross to 8th Cross, HMT Layout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en-IN" sz="1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2018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Srinivas Murthy: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in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process.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</a:t>
            </a:r>
            <a:r>
              <a:rPr lang="en-US" sz="2000" b="1" dirty="0"/>
              <a:t>– </a:t>
            </a:r>
            <a:r>
              <a:rPr lang="en-US" sz="2000" b="1" dirty="0" smtClean="0"/>
              <a:t>Works/ Major Roads</a:t>
            </a:r>
          </a:p>
          <a:p>
            <a:r>
              <a:rPr lang="en-US" sz="2000" b="1" dirty="0" smtClean="0"/>
              <a:t>Contact Person </a:t>
            </a:r>
            <a:r>
              <a:rPr lang="en-US" sz="2000" b="1" dirty="0"/>
              <a:t>: Srinivas Murthy </a:t>
            </a:r>
            <a:r>
              <a:rPr lang="en-US" sz="2000" b="1" dirty="0" smtClean="0"/>
              <a:t>– AE /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Puttaswamy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A-AE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dirty="0" smtClean="0"/>
              <a:t>Contact </a:t>
            </a:r>
            <a:r>
              <a:rPr lang="en-US" sz="2000" b="1" dirty="0"/>
              <a:t>Details </a:t>
            </a:r>
            <a:r>
              <a:rPr lang="en-US" sz="2000" b="1" dirty="0" smtClean="0"/>
              <a:t>: 9448043480 </a:t>
            </a:r>
            <a:r>
              <a:rPr lang="en-US" sz="2000" b="1" dirty="0"/>
              <a:t>/ 9481078509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83058"/>
              </p:ext>
            </p:extLst>
          </p:nvPr>
        </p:nvGraphicFramePr>
        <p:xfrm>
          <a:off x="100253" y="1476117"/>
          <a:ext cx="11990147" cy="485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343377"/>
                <a:gridCol w="1309512"/>
                <a:gridCol w="1998133"/>
                <a:gridCol w="914400"/>
                <a:gridCol w="643467"/>
                <a:gridCol w="959555"/>
                <a:gridCol w="1320800"/>
                <a:gridCol w="564445"/>
                <a:gridCol w="2393244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589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Tarring of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6th to 7th Main Vishveshwaraiah Nagara, Ganga 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Srinivas Murthy: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work is budgeted this year and will be take up once the work estimate is approved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6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Ananda Jyothi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Construction of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 A Site No 10 Behind MK Ahmed Shop HMT Layout, Vishveshwaraiah 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Srinivas Murthy: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work is budgeted this year and will be take up once the work estimate is approved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3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Ananda jyothi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Construction of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7th Cross Pillappa block Ganganagar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Srinivas Murthy: </a:t>
                      </a:r>
                      <a:r>
                        <a:rPr lang="en-IN" sz="15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 to be solved after spot inspection</a:t>
                      </a:r>
                      <a:endParaRPr lang="en-IN" sz="15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3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Lane Marking and Road Signages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CBI Road, 80Feet Road, HMT Layout, Hebbal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Puttaswamy A: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3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Repair of Existing Footpaths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CBI Road and 80 Feet Road, Hebbal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Puttaswamy A: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Agency representative did not attend the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</a:t>
            </a:r>
            <a:r>
              <a:rPr lang="en-US" sz="2000" b="1" dirty="0"/>
              <a:t>– </a:t>
            </a:r>
            <a:r>
              <a:rPr lang="en-US" sz="2000" b="1" dirty="0" smtClean="0"/>
              <a:t>Forest </a:t>
            </a:r>
            <a:r>
              <a:rPr lang="en-US" sz="2000" b="1" dirty="0"/>
              <a:t>/ Health</a:t>
            </a:r>
          </a:p>
          <a:p>
            <a:r>
              <a:rPr lang="en-US" sz="2000" b="1" dirty="0"/>
              <a:t>Contact Person : </a:t>
            </a:r>
            <a:r>
              <a:rPr lang="en-US" sz="2000" b="1" dirty="0" smtClean="0"/>
              <a:t>Shantha Kumar - ACF </a:t>
            </a:r>
            <a:r>
              <a:rPr lang="en-US" sz="2000" b="1" dirty="0"/>
              <a:t>/ Srinivas-Health Inspector</a:t>
            </a:r>
          </a:p>
          <a:p>
            <a:pPr fontAlgn="b"/>
            <a:r>
              <a:rPr lang="en-US" sz="2000" b="1" dirty="0"/>
              <a:t>Contact Details : 9480683146</a:t>
            </a:r>
            <a:r>
              <a:rPr lang="en-US" sz="2000" b="1" dirty="0" smtClean="0"/>
              <a:t> </a:t>
            </a:r>
            <a:r>
              <a:rPr lang="en-US" sz="2000" b="1" dirty="0"/>
              <a:t>/ 7411724554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30370"/>
              </p:ext>
            </p:extLst>
          </p:nvPr>
        </p:nvGraphicFramePr>
        <p:xfrm>
          <a:off x="100253" y="1476117"/>
          <a:ext cx="11990147" cy="394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343377"/>
                <a:gridCol w="1309512"/>
                <a:gridCol w="1998133"/>
                <a:gridCol w="914400"/>
                <a:gridCol w="643467"/>
                <a:gridCol w="959555"/>
                <a:gridCol w="1320800"/>
                <a:gridCol w="564445"/>
                <a:gridCol w="2393244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724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Maintenance of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1st Main Road and Link Road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dirty="0" smtClean="0"/>
                        <a:t>Shantha Kumar: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 representative did not attend the meeting.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2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Planting New </a:t>
                      </a:r>
                      <a:r>
                        <a:rPr lang="en-IN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Saplings</a:t>
                      </a:r>
                      <a:endParaRPr lang="en-IN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 B Main Vishveshwaraiah Nagar,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Ganga Nagara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Councillor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Already entire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 we are planting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saplings, If you required </a:t>
                      </a:r>
                      <a:r>
                        <a:rPr lang="en-I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use BBMP green app.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9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Colony,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Ganga 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dirty="0" smtClean="0"/>
                        <a:t>Srinivas: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Agency representative did not attend the meeting.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6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Ananda jyothi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Cross Pillappa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block, Ganga Nagara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dirty="0" smtClean="0"/>
                        <a:t>Srinivas: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Agency representative did not attend the meeting.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3672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</a:t>
            </a:r>
            <a:r>
              <a:rPr lang="en-US" sz="2000" b="1" dirty="0"/>
              <a:t>– Horticulture / SWD / Electrical</a:t>
            </a:r>
          </a:p>
          <a:p>
            <a:r>
              <a:rPr lang="en-US" sz="2000" b="1" dirty="0"/>
              <a:t>Contact Person : Manjula - HI / Basavarajappa S T- AEE / </a:t>
            </a:r>
            <a:r>
              <a:rPr lang="en-US" sz="2000" b="1" dirty="0" smtClean="0"/>
              <a:t>Ananda </a:t>
            </a:r>
            <a:r>
              <a:rPr lang="en-US" sz="2000" b="1" dirty="0"/>
              <a:t>- JE</a:t>
            </a:r>
          </a:p>
          <a:p>
            <a:pPr fontAlgn="b"/>
            <a:r>
              <a:rPr lang="en-US" sz="2000" b="1" dirty="0"/>
              <a:t>Contact Details : 9845058004 / 9448154988 / 8277667936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78924"/>
              </p:ext>
            </p:extLst>
          </p:nvPr>
        </p:nvGraphicFramePr>
        <p:xfrm>
          <a:off x="100253" y="1476117"/>
          <a:ext cx="11990147" cy="414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343377"/>
                <a:gridCol w="1433689"/>
                <a:gridCol w="1873956"/>
                <a:gridCol w="914400"/>
                <a:gridCol w="643467"/>
                <a:gridCol w="959555"/>
                <a:gridCol w="1320800"/>
                <a:gridCol w="790222"/>
                <a:gridCol w="2167467"/>
              </a:tblGrid>
              <a:tr h="527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245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Community Halls in Side the Park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Colony, Punjab Nation Bank Behind Ganga 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n-IN" sz="1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IN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 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Manjula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Work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be 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91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of Parks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BBMP Park Behind Punjab National Bank Anandnagar Hebbal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Manjula: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under progress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Desilting of Storm Water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RBI Colony Vasanthappa Block Ganga 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Councillor: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 under progress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34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Vishveshwaraiah Nagara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Streetlights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Feet Road, HMT Layout, R T Nagara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Anand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Already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light installed and  Automatic timer need to install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6008</TotalTime>
  <Words>1328</Words>
  <Application>Microsoft Office PowerPoint</Application>
  <PresentationFormat>Widescreen</PresentationFormat>
  <Paragraphs>374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Chandrima Padmanabhan;Shobana Venkatasubbu</dc:creator>
  <cp:lastModifiedBy>Manjunath HL</cp:lastModifiedBy>
  <cp:revision>455</cp:revision>
  <cp:lastPrinted>2017-10-06T11:09:39Z</cp:lastPrinted>
  <dcterms:created xsi:type="dcterms:W3CDTF">2016-07-13T14:02:45Z</dcterms:created>
  <dcterms:modified xsi:type="dcterms:W3CDTF">2017-11-06T12:26:39Z</dcterms:modified>
</cp:coreProperties>
</file>